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Source Code Pro"/>
      <p:regular r:id="rId18"/>
      <p:bold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.fntdata"/><Relationship Id="rId6" Type="http://schemas.openxmlformats.org/officeDocument/2006/relationships/slide" Target="slides/slide1.xml"/><Relationship Id="rId18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927162d53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927162d5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92c3f591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92c3f59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2c3f5910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2c3f59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927162d53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927162d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927162d53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927162d5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927162d5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927162d5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927162d53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927162d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Grupo 7 - </a:t>
            </a:r>
            <a:r>
              <a:rPr lang="en"/>
              <a:t>Desafío</a:t>
            </a:r>
            <a:r>
              <a:rPr lang="en"/>
              <a:t> II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Tasador de propiedades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270700" y="1418350"/>
            <a:ext cx="8599200" cy="23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Estrategia de Compra</a:t>
            </a:r>
            <a:endParaRPr sz="9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Cotas</a:t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4572000" y="524250"/>
            <a:ext cx="41004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Estrategia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Siendo que estamos trabajando con un modelo que contiene un error (RMSE) cercano a 500, definimos un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corredor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seguro.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Para nuestro portafolio evaluamos las propiedades entre 1 y 1.5 desviós.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Al ser momento incial buscamos un rango “masivo”, por lo que nuestro foco estará en operaciones de entre 75mil y 255mil dolares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Presupuesto: 		USD 22.235.086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Operaciones: 		USD </a:t>
            </a: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21.899.670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Gastos Operativos:	USD	   335.416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75" y="1106000"/>
            <a:ext cx="3732700" cy="373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3"/>
          <p:cNvCxnSpPr/>
          <p:nvPr/>
        </p:nvCxnSpPr>
        <p:spPr>
          <a:xfrm rot="10800000">
            <a:off x="758425" y="2013425"/>
            <a:ext cx="9000" cy="25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3"/>
          <p:cNvCxnSpPr/>
          <p:nvPr/>
        </p:nvCxnSpPr>
        <p:spPr>
          <a:xfrm rot="10800000">
            <a:off x="1596625" y="2013425"/>
            <a:ext cx="9000" cy="25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Muchas Gracias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«La duda no es una condición placentera pero la certeza es absurda». Voltaire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Voltaire </a:t>
            </a:r>
            <a:r>
              <a:rPr lang="en" sz="1000"/>
              <a:t>(François-Marie Arouet )</a:t>
            </a:r>
            <a:endParaRPr sz="100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“Lo perfecto es enemigo de lo bueno”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75" y="2362500"/>
            <a:ext cx="4540952" cy="269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636" y="2362500"/>
            <a:ext cx="1275339" cy="25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674325" y="4506525"/>
            <a:ext cx="1711800" cy="18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416" y="4506525"/>
            <a:ext cx="1484270" cy="18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50" y="2586025"/>
            <a:ext cx="3375925" cy="19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5075" y="2571750"/>
            <a:ext cx="1157575" cy="20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85075"/>
            <a:ext cx="4528499" cy="3011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969675" y="1418350"/>
            <a:ext cx="672300" cy="23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4</a:t>
            </a:r>
            <a:endParaRPr sz="9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4610050" y="1465025"/>
            <a:ext cx="4100400" cy="2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Features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ource Code Pro"/>
                <a:ea typeface="Source Code Pro"/>
                <a:cs typeface="Source Code Pro"/>
                <a:sym typeface="Source Code Pro"/>
              </a:rPr>
              <a:t>Varias &amp; multiples dummies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2205259" cy="14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31182" l="27762" r="50967" t="40603"/>
          <a:stretch/>
        </p:blipFill>
        <p:spPr>
          <a:xfrm>
            <a:off x="311700" y="1106000"/>
            <a:ext cx="3739277" cy="368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Recalculando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401" y="1106000"/>
            <a:ext cx="1806450" cy="39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4610050" y="1465025"/>
            <a:ext cx="4100400" cy="2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Importancia del proceso EDA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El bajo score anterior nos forzó a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cuestionarnos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la limpieza realizada y a proceder a realizar nuevamente este proceso.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 rot="5400000">
            <a:off x="19704" y="1098696"/>
            <a:ext cx="3901417" cy="39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4610050" y="1465025"/>
            <a:ext cx="4100400" cy="2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Features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ource Code Pro"/>
                <a:ea typeface="Source Code Pro"/>
                <a:cs typeface="Source Code Pro"/>
                <a:sym typeface="Source Code Pro"/>
              </a:rPr>
              <a:t>Ubicación: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Distric_Name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2205250" cy="146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57400"/>
            <a:ext cx="3739272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4610050" y="1465025"/>
            <a:ext cx="4100400" cy="2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Features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ource Code Pro"/>
                <a:ea typeface="Source Code Pro"/>
                <a:cs typeface="Source Code Pro"/>
                <a:sym typeface="Source Code Pro"/>
              </a:rPr>
              <a:t>Tipo: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PH, Casa, Dpto.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ource Code Pro"/>
                <a:ea typeface="Source Code Pro"/>
                <a:cs typeface="Source Code Pro"/>
                <a:sym typeface="Source Code Pro"/>
              </a:rPr>
              <a:t>Ubicación</a:t>
            </a:r>
            <a:r>
              <a:rPr lang="en" u="sng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Distric_Name &amp; City_name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2205250" cy="1465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39" y="1091275"/>
            <a:ext cx="3705337" cy="36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4610050" y="1465025"/>
            <a:ext cx="4474800" cy="25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Code Pro"/>
                <a:ea typeface="Source Code Pro"/>
                <a:cs typeface="Source Code Pro"/>
                <a:sym typeface="Source Code Pro"/>
              </a:rPr>
              <a:t>Features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ource Code Pro"/>
                <a:ea typeface="Source Code Pro"/>
                <a:cs typeface="Source Code Pro"/>
                <a:sym typeface="Source Code Pro"/>
              </a:rPr>
              <a:t>Tipo: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PH, Casa, Dpto.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ource Code Pro"/>
                <a:ea typeface="Source Code Pro"/>
                <a:cs typeface="Source Code Pro"/>
                <a:sym typeface="Source Code Pro"/>
              </a:rPr>
              <a:t>Ubicación: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Única dummy concatenando Distric_Name &amp; City_name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Source Code Pro"/>
                <a:ea typeface="Source Code Pro"/>
                <a:cs typeface="Source Code Pro"/>
                <a:sym typeface="Source Code Pro"/>
              </a:rPr>
              <a:t>Categorias:</a:t>
            </a:r>
            <a:endParaRPr u="sng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Servicios: Seguridad, Vigilancia, Caldera, Servicios Centrales;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Amenities: Sum, Pileta, Parrilla, Amenities, Quincho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Superficie Descubierta: Balcon, Terranza, Patio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05250" cy="14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06000"/>
            <a:ext cx="3739275" cy="36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